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8" r:id="rId3"/>
    <p:sldId id="260" r:id="rId4"/>
    <p:sldId id="257" r:id="rId5"/>
    <p:sldId id="258" r:id="rId6"/>
    <p:sldId id="259" r:id="rId7"/>
    <p:sldId id="263" r:id="rId8"/>
    <p:sldId id="266" r:id="rId9"/>
    <p:sldId id="262" r:id="rId10"/>
    <p:sldId id="261" r:id="rId11"/>
    <p:sldId id="264" r:id="rId12"/>
    <p:sldId id="265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9173-9E03-498B-9B2E-3570FB4474D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EC912-E5B3-4B2B-8C0B-F6ACF779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D3DCD5E-DCCF-44E4-B186-59DE4ADFC873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D808-5912-4C2B-A206-644A7CB54EB5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9EE7-EAE1-40CA-A41C-33BB0D3835F5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60C6-8C7A-4170-BD70-075FB7F22742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23EF-139F-4D2D-B56F-6049A0ED2D4F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D171-F2B6-47EE-91BE-1D3446C06863}" type="datetime1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8379-D09D-44ED-91AC-C01001F70813}" type="datetime1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7CB-11F6-4C8B-9077-85337619DBAE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84F8-1845-40F2-AD61-AA242A1EFB4C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8182-404C-4119-9BB4-422B2308A99A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EAF0-3054-4965-A0B4-2A7BC1EEA240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82E6-FAFE-4129-9342-8D7493520820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C116-5819-4176-9B17-57A4292F7F27}" type="datetime1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5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B5F-0C85-4FBD-B103-77BF5A3C9775}" type="datetime1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AFF-E49C-4C97-9FA4-C4BADB36236C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88B8-1560-48E9-B694-124592DDF1F9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220-5927-481B-8C76-24AC0FDABB70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1116DF-CB23-4504-87AA-4F677EFB9EC0}" type="datetime1">
              <a:rPr lang="en-US" smtClean="0"/>
              <a:t>6/29/2024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98B3C9-844A-4F95-9197-00A16605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49" y="1385629"/>
            <a:ext cx="8825658" cy="1792999"/>
          </a:xfrm>
        </p:spPr>
        <p:txBody>
          <a:bodyPr/>
          <a:lstStyle/>
          <a:p>
            <a:pPr algn="ctr" rtl="1"/>
            <a:r>
              <a:rPr lang="fa-IR" dirty="0">
                <a:cs typeface="B Yekan" panose="00000400000000000000" pitchFamily="2" charset="-78"/>
              </a:rPr>
              <a:t>مطالعات مروری چتری</a:t>
            </a:r>
            <a:br>
              <a:rPr lang="fa-IR" dirty="0">
                <a:cs typeface="B Yekan" panose="00000400000000000000" pitchFamily="2" charset="-78"/>
              </a:rPr>
            </a:br>
            <a:r>
              <a:rPr lang="en-US" dirty="0">
                <a:cs typeface="B Yekan" panose="00000400000000000000" pitchFamily="2" charset="-78"/>
              </a:rPr>
              <a:t>Umbrella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338" y="3892731"/>
            <a:ext cx="8825658" cy="157189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cs typeface="B Yekan" panose="00000400000000000000" pitchFamily="2" charset="-78"/>
              </a:rPr>
              <a:t>دکتر سهیل حسنی پور </a:t>
            </a:r>
          </a:p>
          <a:p>
            <a:pPr algn="ctr" rtl="1"/>
            <a:r>
              <a:rPr lang="fa-IR" sz="3200" dirty="0">
                <a:solidFill>
                  <a:schemeClr val="bg1"/>
                </a:solidFill>
                <a:cs typeface="B Yekan" panose="00000400000000000000" pitchFamily="2" charset="-78"/>
              </a:rPr>
              <a:t>هیات علمی دانشگاه علوم پزشکی گیلان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35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16541"/>
            <a:ext cx="18288000" cy="69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28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79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02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14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07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Yekan" panose="00000400000000000000" pitchFamily="2" charset="-78"/>
              </a:rPr>
              <a:t>تعریف مطالعات مروری چتری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87812" cy="34163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مرور چتری به عنوان یک نوع مرور نظام مند ثالثیه در تحقیقات علمی شناخته می‌شود که به خلاصه سازی و مقایسه نتایج چندین مرور سیستماتیک و متاآنالیز، در یک حوزه خاص می‌پردازد.</a:t>
            </a:r>
            <a:endParaRPr lang="en-US" sz="2400" dirty="0">
              <a:cs typeface="B Yeka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 این نوع مرور به دنبال جمع‌آوری و تجزیه و تحلیل دقیق داده‌های علمی از مطالعات متعدد است تا یک تصویر کاملتر از موضوعی خاص ارائه دهد.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Yekan" panose="00000400000000000000" pitchFamily="2" charset="-78"/>
              </a:rPr>
              <a:t>کاربرد مطالعات مروری چتری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60795" cy="34163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در حال حاضر، بیشترین تعداد مطالعات مروری چتری، بر روی موضوعات مداخله ای و موضوعات عوامل خطر (یا عوامل حفاظتی) بیماریهای مختلف است.</a:t>
            </a:r>
            <a:endParaRPr lang="en-US" sz="2400" dirty="0">
              <a:cs typeface="B Yeka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 البته این مطالعات را میتوان در حیطه مطالعات شیوع، مطالعات تشخیصی</a:t>
            </a:r>
            <a:r>
              <a:rPr lang="en-US" sz="2400" dirty="0">
                <a:cs typeface="B Yekan" panose="00000400000000000000" pitchFamily="2" charset="-78"/>
              </a:rPr>
              <a:t> </a:t>
            </a:r>
            <a:r>
              <a:rPr lang="fa-IR" sz="2400" dirty="0">
                <a:cs typeface="B Yekan" panose="00000400000000000000" pitchFamily="2" charset="-78"/>
              </a:rPr>
              <a:t> و سایر مطالعات نیز میتواند طراحی و اجراء گردد.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400" dirty="0">
                <a:cs typeface="B Yekan" panose="00000400000000000000" pitchFamily="2" charset="-78"/>
              </a:rPr>
              <a:t>تفاوت مطالعات مروری چتری با مطالعات مرور سیستماتیک و متاآنالیز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2507706"/>
            <a:ext cx="10850880" cy="3416300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یک تقاوت آشکار بین مطالعات مروری چتری با مطالعات مرور سیستماتیک و متاآنالیز کلاسیک، این است که سوال مروری در مطالعات مروری چتری، بسیار وسیعتر از سوال مروری در مطالعات مرور سیستماتیک و متاآنالیز است.</a:t>
            </a:r>
          </a:p>
          <a:p>
            <a:pPr algn="just" rtl="1"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 بعنوان مثال در یک مرور سیستماتیک و متاآنالیز کلاسیک در حیطه مداخلات روانشناختی در دیابت نوع 2، لازم است تا سوال مروری بگونه ای طراحی شود تا اجزاء سوال مروری، </a:t>
            </a:r>
            <a:r>
              <a:rPr lang="en-US" sz="2400" dirty="0">
                <a:cs typeface="B Yekan" panose="00000400000000000000" pitchFamily="2" charset="-78"/>
              </a:rPr>
              <a:t>narrow </a:t>
            </a:r>
            <a:r>
              <a:rPr lang="fa-IR" sz="2400" dirty="0">
                <a:cs typeface="B Yekan" panose="00000400000000000000" pitchFamily="2" charset="-78"/>
              </a:rPr>
              <a:t>باشد.</a:t>
            </a:r>
          </a:p>
          <a:p>
            <a:pPr algn="just" rtl="1"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 اما در همین موضوع اگر بخواهیم یک مطالعه مروری چتری طراحی کنیم، سوال مطالعه مناسب میتواند بدین صورت میباشد: مداخلات روانشناختی مختلف در بیماران دیابتی نوع 2.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91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90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43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B3C9-844A-4F95-9197-00A166057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842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366</TotalTime>
  <Words>266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 Yekan</vt:lpstr>
      <vt:lpstr>Calibri</vt:lpstr>
      <vt:lpstr>Century Gothic</vt:lpstr>
      <vt:lpstr>Wingdings 3</vt:lpstr>
      <vt:lpstr>Ion Boardroom</vt:lpstr>
      <vt:lpstr>مطالعات مروری چتری Umbrella Review</vt:lpstr>
      <vt:lpstr>PowerPoint Presentation</vt:lpstr>
      <vt:lpstr>PowerPoint Presentation</vt:lpstr>
      <vt:lpstr>تعریف مطالعات مروری چتری</vt:lpstr>
      <vt:lpstr>کاربرد مطالعات مروری چتری</vt:lpstr>
      <vt:lpstr>تفاوت مطالعات مروری چتری با مطالعات مرور سیستماتیک و متاآنالیز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مطالعات مروری چتری  ((Umbrella Review</dc:title>
  <dc:creator>SOHEIL</dc:creator>
  <cp:lastModifiedBy>Abolhassanpour</cp:lastModifiedBy>
  <cp:revision>23</cp:revision>
  <dcterms:created xsi:type="dcterms:W3CDTF">2024-04-30T08:16:51Z</dcterms:created>
  <dcterms:modified xsi:type="dcterms:W3CDTF">2024-06-29T06:55:23Z</dcterms:modified>
</cp:coreProperties>
</file>